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DB78A697-9D75-4DE8-8C28-1296A6CF43C1}" type="datetimeFigureOut">
              <a:rPr lang="en-US" dirty="0"/>
              <a:t>4/29/2016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9144" y="4882896"/>
            <a:ext cx="4050792" cy="1197864"/>
          </a:xfrm>
          <a:noFill/>
        </p:spPr>
        <p:txBody>
          <a:bodyPr wrap="square" rtlCol="0">
            <a:spAutoFit/>
          </a:bodyPr>
          <a:lstStyle>
            <a:lvl1pPr>
              <a:defRPr lang="en-US" sz="5400" dirty="0"/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3075A-B3CA-4308-8288-4AA3FDE33D80}" type="datetimeFigureOut">
              <a:rPr lang="en-US" dirty="0"/>
              <a:t>4/29/2016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74B8D-FEEF-4ACC-AE11-BD533592BCDC}" type="datetimeFigureOut">
              <a:rPr lang="en-US" dirty="0"/>
              <a:t>4/29/2016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6006-7E0B-4944-9FC8-8FFECA54B11C}" type="datetimeFigureOut">
              <a:rPr lang="en-US" dirty="0"/>
              <a:t>4/29/2016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A3413-B80B-4905-8668-7292F4C8B0D5}" type="datetimeFigureOut">
              <a:rPr lang="en-US" dirty="0"/>
              <a:t>4/29/2016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19662-C6A4-45F9-A235-129F0C1DEF43}" type="datetimeFigureOut">
              <a:rPr lang="en-US" dirty="0"/>
              <a:t>4/29/2016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BB764-976A-4040-BDCA-252C91CEE939}" type="datetimeFigureOut">
              <a:rPr lang="en-US" dirty="0"/>
              <a:t>4/29/2016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FC935-CE77-4008-BAD9-6108F00BE393}" type="datetimeFigureOut">
              <a:rPr lang="en-US" dirty="0"/>
              <a:t>4/29/2016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562D5-4244-4B26-B385-E71032EABECD}" type="datetimeFigureOut">
              <a:rPr lang="en-US" dirty="0"/>
              <a:t>4/29/2016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BD967-1B7E-40AA-AAF7-BA98E0E039F7}" type="datetimeFigureOut">
              <a:rPr lang="en-US" dirty="0"/>
              <a:t>4/29/2016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1490F-3E6A-4544-9694-22B6007FE3C6}" type="datetimeFigureOut">
              <a:rPr lang="en-US" dirty="0"/>
              <a:t>4/29/2016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F9620-38BC-4982-922B-C904A70C41DD}" type="datetimeFigureOut">
              <a:rPr lang="en-US" dirty="0"/>
              <a:t>4/29/2016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6FC6-E80E-40CB-B83C-A6FFE3EF0BA6}" type="datetimeFigureOut">
              <a:rPr lang="en-US" dirty="0"/>
              <a:t>4/29/2016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863F-52DC-41B2-9D00-5A4E5632AC32}" type="datetimeFigureOut">
              <a:rPr lang="en-US" dirty="0"/>
              <a:t>4/29/2016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55614-3909-43DC-A067-7F9842F8B81D}" type="datetimeFigureOut">
              <a:rPr lang="en-US" dirty="0"/>
              <a:t>4/29/2016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9323-6A73-409C-86A6-9EAF0F851121}" type="datetimeFigureOut">
              <a:rPr lang="en-US" dirty="0"/>
              <a:t>4/29/2016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40176-F1D3-49EC-82F4-0915A3AC4184}" type="datetimeFigureOut">
              <a:rPr lang="en-US" dirty="0"/>
              <a:t>4/29/2016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50172865-FBF0-458A-BAFF-4F75173770F5}" type="datetimeFigureOut">
              <a:rPr lang="en-US" dirty="0"/>
              <a:t>4/29/2016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>
              <a:lumMod val="60000"/>
              <a:lumOff val="4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ytimg.com/vi/BGtROJeMPeE/maxres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7595">
            <a:off x="-142444" y="460906"/>
            <a:ext cx="6334300" cy="392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6405121" y="268098"/>
            <a:ext cx="4301886" cy="3817595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League of Legends AI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1305035" y="4536672"/>
            <a:ext cx="9755187" cy="550333"/>
          </a:xfrm>
        </p:spPr>
        <p:txBody>
          <a:bodyPr/>
          <a:lstStyle/>
          <a:p>
            <a:r>
              <a:rPr lang="en-US" dirty="0" smtClean="0"/>
              <a:t>By: </a:t>
            </a:r>
            <a:r>
              <a:rPr lang="en-US" dirty="0" err="1" smtClean="0"/>
              <a:t>MattHew</a:t>
            </a:r>
            <a:r>
              <a:rPr lang="en-US" dirty="0" smtClean="0"/>
              <a:t> </a:t>
            </a:r>
            <a:r>
              <a:rPr lang="en-US" dirty="0" err="1" smtClean="0"/>
              <a:t>FreNCH</a:t>
            </a:r>
            <a:r>
              <a:rPr lang="en-US" dirty="0" smtClean="0"/>
              <a:t>, </a:t>
            </a:r>
            <a:r>
              <a:rPr lang="en-US" dirty="0" err="1" smtClean="0"/>
              <a:t>EriC</a:t>
            </a:r>
            <a:r>
              <a:rPr lang="en-US" dirty="0" smtClean="0"/>
              <a:t> JOHNSON, </a:t>
            </a:r>
            <a:r>
              <a:rPr lang="en-US" dirty="0" err="1" smtClean="0"/>
              <a:t>Nawavi</a:t>
            </a:r>
            <a:r>
              <a:rPr lang="en-US" dirty="0" smtClean="0"/>
              <a:t> </a:t>
            </a:r>
            <a:r>
              <a:rPr lang="en-US" dirty="0" err="1" smtClean="0"/>
              <a:t>Naleem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61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8235" y="133350"/>
            <a:ext cx="10394707" cy="1158140"/>
          </a:xfrm>
        </p:spPr>
        <p:txBody>
          <a:bodyPr/>
          <a:lstStyle/>
          <a:p>
            <a:r>
              <a:rPr lang="en-US" dirty="0" smtClean="0"/>
              <a:t>Motivation for the project?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78303" y="1118063"/>
            <a:ext cx="5497285" cy="83941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To get a good grade</a:t>
            </a:r>
            <a:endParaRPr lang="en-US" sz="3200" dirty="0"/>
          </a:p>
        </p:txBody>
      </p:sp>
      <p:pic>
        <p:nvPicPr>
          <p:cNvPr id="2050" name="Picture 2" descr="http://edge.alluremedia.com.au/m/k/2016/04/shutterstock-league-of-legends-dean-drobot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689" y="1843940"/>
            <a:ext cx="4799299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78303" y="3444140"/>
            <a:ext cx="5475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Our job was to create a fast AI which could possibly play League of Legends faster and much more accurate than the skilled human player. </a:t>
            </a:r>
          </a:p>
          <a:p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78303" y="1957473"/>
            <a:ext cx="54972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League of Legends is a free, multiplayer, online strategy game in which two teams fight each other to destroy the opponent’s base. The faster and more accurate decision making of a player determine who shall win. 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59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media.makeameme.org/created/artificial-intellig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719" y="304800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14400" y="1514475"/>
            <a:ext cx="38290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AI can be much more accurate with detection throughout the game as opposed to a human player. This is because a computer can react,  compute decisions, and eliminate scenarios much quicker.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74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for the project..(CONT.)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685801" y="2137833"/>
            <a:ext cx="5088712" cy="25128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Ai is developed by matt</a:t>
            </a:r>
          </a:p>
          <a:p>
            <a:r>
              <a:rPr lang="en-US" dirty="0" smtClean="0"/>
              <a:t>Before parallelism, the </a:t>
            </a:r>
            <a:r>
              <a:rPr lang="en-US" dirty="0" err="1" smtClean="0"/>
              <a:t>ai</a:t>
            </a:r>
            <a:r>
              <a:rPr lang="en-US" dirty="0"/>
              <a:t> </a:t>
            </a:r>
            <a:r>
              <a:rPr lang="en-US" dirty="0" smtClean="0"/>
              <a:t>played at a beginner level</a:t>
            </a:r>
          </a:p>
          <a:p>
            <a:r>
              <a:rPr lang="en-US" dirty="0" smtClean="0"/>
              <a:t>In this project, we are focusing on improving the speed of detection and decision-making by using parallelism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872" y="1843940"/>
            <a:ext cx="638204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75" y="252113"/>
            <a:ext cx="10394707" cy="115814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LOGIC BEHIND THE SCENCES:</a:t>
            </a:r>
            <a:br>
              <a:rPr lang="en-US" dirty="0" smtClean="0"/>
            </a:br>
            <a:r>
              <a:rPr lang="en-US" dirty="0" smtClean="0"/>
              <a:t>DETECTION MANAGER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91216" y="1914676"/>
            <a:ext cx="4477873" cy="25128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Detection Manager is the visual cortex of AI.</a:t>
            </a:r>
          </a:p>
          <a:p>
            <a:r>
              <a:rPr lang="en-US" dirty="0" smtClean="0"/>
              <a:t>Detection Manger is the key component to analysis  </a:t>
            </a:r>
            <a:endParaRPr lang="en-US" dirty="0" smtClean="0"/>
          </a:p>
          <a:p>
            <a:r>
              <a:rPr lang="en-US" dirty="0" smtClean="0"/>
              <a:t>OPENMP used for the optimization of code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ttps://static.securityintelligence.com/uploads/2016/01/Artificial-Intelligence-Heads-to-the-Enterprise-938x53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089" y="1410253"/>
            <a:ext cx="676275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50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Benchmark Results &amp; 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Beginning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One second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83154" y="2069392"/>
            <a:ext cx="4864491" cy="679994"/>
          </a:xfrm>
        </p:spPr>
        <p:txBody>
          <a:bodyPr/>
          <a:lstStyle/>
          <a:p>
            <a:r>
              <a:rPr lang="en-US" dirty="0" smtClean="0"/>
              <a:t>After parallelism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5991795" y="2840152"/>
            <a:ext cx="5088713" cy="2512852"/>
          </a:xfrm>
        </p:spPr>
        <p:txBody>
          <a:bodyPr/>
          <a:lstStyle/>
          <a:p>
            <a:r>
              <a:rPr lang="en-US" dirty="0" smtClean="0"/>
              <a:t>0.001 seconds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89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346492"/>
      </a:accent1>
      <a:accent2>
        <a:srgbClr val="6DA5D4"/>
      </a:accent2>
      <a:accent3>
        <a:srgbClr val="538C79"/>
      </a:accent3>
      <a:accent4>
        <a:srgbClr val="93B75D"/>
      </a:accent4>
      <a:accent5>
        <a:srgbClr val="DEB050"/>
      </a:accent5>
      <a:accent6>
        <a:srgbClr val="BB5354"/>
      </a:accent6>
      <a:hlink>
        <a:srgbClr val="3289DD"/>
      </a:hlink>
      <a:folHlink>
        <a:srgbClr val="859EB6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E3530EC-BA5B-407C-9B36-00820F39551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79</TotalTime>
  <Words>207</Words>
  <Application>Microsoft Office PowerPoint</Application>
  <PresentationFormat>Widescreen</PresentationFormat>
  <Paragraphs>21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Impact</vt:lpstr>
      <vt:lpstr>Main Event</vt:lpstr>
      <vt:lpstr>League of Legends AI </vt:lpstr>
      <vt:lpstr>Motivation for the project?</vt:lpstr>
      <vt:lpstr>PowerPoint Presentation</vt:lpstr>
      <vt:lpstr>Motivation for the project..(CONT.)</vt:lpstr>
      <vt:lpstr>THE LOGIC BEHIND THE SCENCES: DETECTION MANAGER</vt:lpstr>
      <vt:lpstr>Benchmark Results &amp; Overview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Null</dc:creator>
  <cp:lastModifiedBy>Johnson, Eric Carl</cp:lastModifiedBy>
  <cp:revision>29</cp:revision>
  <dcterms:created xsi:type="dcterms:W3CDTF">2016-04-30T01:30:06Z</dcterms:created>
  <dcterms:modified xsi:type="dcterms:W3CDTF">2016-04-30T02:56:50Z</dcterms:modified>
</cp:coreProperties>
</file>